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6" r:id="rId4"/>
    <p:sldId id="267" r:id="rId5"/>
    <p:sldId id="265" r:id="rId6"/>
    <p:sldId id="269" r:id="rId7"/>
    <p:sldId id="271" r:id="rId8"/>
    <p:sldId id="270" r:id="rId9"/>
    <p:sldId id="261" r:id="rId10"/>
    <p:sldId id="274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57" r:id="rId20"/>
    <p:sldId id="284" r:id="rId21"/>
    <p:sldId id="285" r:id="rId22"/>
    <p:sldId id="273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8D"/>
    <a:srgbClr val="D73DE7"/>
    <a:srgbClr val="1B99FE"/>
    <a:srgbClr val="466AFD"/>
    <a:srgbClr val="BA45DF"/>
    <a:srgbClr val="A846DD"/>
    <a:srgbClr val="9B17FF"/>
    <a:srgbClr val="929292"/>
    <a:srgbClr val="88BA53"/>
    <a:srgbClr val="674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2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8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A183B-BC24-4439-A368-672A848F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C7F3814-153B-4799-A9AB-8F050E624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AE433E-9A7B-4D46-B226-9D7BD865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FEBC89-31ED-423F-A3ED-AD692237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3DA488-4172-46E7-A22B-CDC04F2A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157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0D7A5-05EC-444B-8E48-9D313CD8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53082F7-4956-4D15-B81B-8FD9F850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5CA3AA-FE4D-4740-BD4F-9A384B5D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046CF-068C-4EBB-B829-9FBEF540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0E9D52-2F46-4275-B4F4-63EF720C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3229EEB-8D34-FDDB-83E5-1C7227306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C042D59-5B7A-458B-B83A-5E830BC53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12D6ADC-18B1-4FA6-BBD9-3E1E9723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9EE627D-8E7C-4870-A0ED-940D29FD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308FB3-8F32-4529-A232-4E0F60A6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0D169A-D79E-4CB2-97BB-9E4D9A54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452D4BF-F8EC-ED58-BAAC-138CF2200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89DDA-77DF-4273-B44D-1BBB5F2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44716-059E-4459-97FE-753C7F30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724B82-B83E-4CF8-8508-B14DB94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36AE07-7C2D-4D1F-8476-78E6C637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94C55E-0DC5-4D4F-8913-F3DC8C2E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754FC32-8D90-41E4-BD76-A02D6229A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94701A-1870-4682-80EC-C08E31AD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13C7B0-8BBF-4D7D-AD38-2BBD567CD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6C5FAA-8F7F-4454-B8E1-F84BC6E6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2CEAD7-EFA3-4F0F-A158-C7B471FD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5420CF-A01F-41D7-ABF1-DE5DAF71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0340AF7-7024-1CC0-DCE6-E757F4551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0AA394-B92C-40DD-A32B-E9EA39B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C4464-2A2C-4B5F-AAB9-7B6C0098B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3DA3AE4-0B7B-4188-99FD-BDE27014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ADF5CF-EC04-4BCB-A031-48018244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D293A-C797-428A-B14E-9E02EECD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A61F1AC-C05D-444B-98F0-A433E82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826FFF-5DC0-C956-61BB-0177EA224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0547DC-68AD-4AA8-A9E6-4684F1D8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4228A7-16BF-47C6-8219-3E0FFDCD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967D13-5CAB-4A2A-A5F3-349EB40F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FB71B0B-2CE6-48B4-9512-93E371489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B38A55F-2F19-4EFC-9E33-ACB30E949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84252A-02A0-4E65-87B4-7AA10A96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ADEAA7-996E-4E6D-A768-4F8A73FD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24F48EE-3289-48B4-8F00-D54BFEEA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489BC9B-7A40-F463-0F79-F71CB7A1D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1C82C7-DC78-4558-B958-51E22E39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9A71BB-79B5-4928-A8B8-43EAF3A5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AFDF1FE-B358-460A-9B91-BC585FB6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53008B-E90B-4D2B-95DC-66C8F35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55F1049-FDAD-FB9F-AC3F-FDA3F837B2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4280092-9962-4347-A589-5A831C98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B2B251-8F24-4D57-87B2-46B5317D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38DA3-BCDE-45DC-B9D4-A955A952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DF5A2-F85A-D1E0-EBC1-360BB889B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28ED9E-3516-406F-A92C-366CEFAB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C5EB30-68D5-4628-87B8-B59247B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95CD15-87BB-4CBC-BBEE-FDC99F00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96B014-9FDD-44C5-B523-5FA99FCC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7FCCF5-8A9A-4D11-AA38-B84422E4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6EEDC6-AA20-408C-BFD1-14EB7B86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36F8CB-80FA-752B-F0E8-A49B9AF17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4EFE8-31B8-4076-A22E-AC3D84AC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B6D6F3-92A1-4EAB-BC3D-D8D198D96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8D735-F3DF-4B28-AAA4-FAE3EF21F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912AF5-765D-4A99-A93A-1C44CABB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43CE30A-29BA-4C0A-BEE8-58064E6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EEE69BD-7075-46C7-ADA7-0A6101B5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33C920B-7E40-2678-B308-E1BF43F04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FF70B5-0484-4E81-BFFD-B7919EA4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EA2601-F5F9-45BF-AB20-97DB3539E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003D03-2C90-49A6-A304-FDD3D0238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182F-BA48-4DB1-B8D7-AB36A4B47820}" type="datetimeFigureOut">
              <a:rPr lang="hu-HU" smtClean="0"/>
              <a:t>2023. 11. 10.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82C755-2D8C-4B60-B169-D8ACEC134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CF109F-3EF9-4611-990C-576D0432C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312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73" y="3169779"/>
            <a:ext cx="3400854" cy="3400854"/>
          </a:xfrm>
          <a:prstGeom prst="rect">
            <a:avLst/>
          </a:prstGeom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1030042" y="4842774"/>
            <a:ext cx="2230437" cy="84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Első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8546123" y="401779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hu-H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914399" y="-432883"/>
            <a:ext cx="10709030" cy="209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cap="all" spc="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cap="all" spc="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202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18" name="Kép 17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82BFDC-835E-9BAD-49EC-9FA87FD9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6" y="1673407"/>
            <a:ext cx="8400947" cy="2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674B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A84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D8754F80-CB59-9EB9-D87E-67E5A37B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02563" y="2498477"/>
            <a:ext cx="2145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Mobil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60C03CED-519F-E3C9-EF60-DC4608AEBDB0}"/>
              </a:ext>
            </a:extLst>
          </p:cNvPr>
          <p:cNvSpPr txBox="1"/>
          <p:nvPr/>
        </p:nvSpPr>
        <p:spPr>
          <a:xfrm>
            <a:off x="1138600" y="3052286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platform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BAE44BEA-7F4D-2B27-933F-DFF2E0EDC727}"/>
              </a:ext>
            </a:extLst>
          </p:cNvPr>
          <p:cNvSpPr txBox="1"/>
          <p:nvPr/>
        </p:nvSpPr>
        <p:spPr>
          <a:xfrm>
            <a:off x="1101442" y="3606095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techstack</a:t>
            </a:r>
            <a:endParaRPr lang="hu-HU" sz="4000" b="1" cap="all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46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8D8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F26B4-2DB3-F300-D822-5C91E9944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E44D9EFC-DE45-0FFA-4465-DABC8FF6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0308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Android 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Studio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332E35F7-EEA0-BC47-7700-18A30652DA9C}"/>
              </a:ext>
            </a:extLst>
          </p:cNvPr>
          <p:cNvCxnSpPr>
            <a:cxnSpLocks/>
          </p:cNvCxnSpPr>
          <p:nvPr/>
        </p:nvCxnSpPr>
        <p:spPr>
          <a:xfrm>
            <a:off x="3097566" y="2758440"/>
            <a:ext cx="1588734" cy="1435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rand guidelines | Android Open Source Project">
            <a:extLst>
              <a:ext uri="{FF2B5EF4-FFF2-40B4-BE49-F238E27FC236}">
                <a16:creationId xmlns:a16="http://schemas.microsoft.com/office/drawing/2014/main" id="{D9E5426B-6DC4-09E2-30A5-875F8C8C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4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257D49A-636E-2376-720E-E0D85D37BFD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8E80F9D8-EB87-6868-D392-7FB92DC0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930" y="14695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programnyelv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CB486B0B-2F32-F727-D568-99FB1764F06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633841" y="2537460"/>
            <a:ext cx="1571392" cy="37202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rand guidelines | Android Open Source Project">
            <a:extLst>
              <a:ext uri="{FF2B5EF4-FFF2-40B4-BE49-F238E27FC236}">
                <a16:creationId xmlns:a16="http://schemas.microsoft.com/office/drawing/2014/main" id="{B90B744A-E7C0-92FB-ABC7-A8D94064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 dirty="0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5F338978-EDAF-4606-3A7A-EF6E0A5B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370" y="44336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CD3AB0FF-A6F9-72EF-AAA2-7B84789ED724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6240" y="4520682"/>
            <a:ext cx="1573507" cy="54771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ép 11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F8A1CF3E-5244-AA1E-3F81-52E9AD81B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2898379" y="4701955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 descr="Brand guidelines | Android Open Source Project">
            <a:extLst>
              <a:ext uri="{FF2B5EF4-FFF2-40B4-BE49-F238E27FC236}">
                <a16:creationId xmlns:a16="http://schemas.microsoft.com/office/drawing/2014/main" id="{2D840CA2-C319-DA46-8737-350838D1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5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„A(z) … osztálytárs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”</a:t>
              </a:r>
            </a:p>
          </p:txBody>
        </p:sp>
      </p:grpSp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29746" y="2585402"/>
            <a:ext cx="267033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4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WEBes</a:t>
            </a:r>
            <a:b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FELÜLET</a:t>
            </a:r>
          </a:p>
        </p:txBody>
      </p: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5B2DA4D-B52F-5A2E-EB2F-A1025DD14EE9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CAAFE42F-AE7F-FC77-85AE-4C613086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1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451B727-FBB5-D1F0-7DD0-99E425EAAC38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A40514D4-1B0D-FC8A-444B-F6FE4739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573" y="179517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Javascript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EAA03F65-E43E-CDFB-E4BA-6EE694B32222}"/>
              </a:ext>
            </a:extLst>
          </p:cNvPr>
          <p:cNvCxnSpPr>
            <a:cxnSpLocks/>
          </p:cNvCxnSpPr>
          <p:nvPr/>
        </p:nvCxnSpPr>
        <p:spPr>
          <a:xfrm>
            <a:off x="3662766" y="2512849"/>
            <a:ext cx="1487925" cy="9319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66FCDBD0-0C24-78D1-4467-97F77644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D8949112-462D-1AD8-19F7-3AC7EA4A0932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07179" y="162918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09353" y="162918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22336" y="163149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07179" y="350002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22336" y="350002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482" y="233784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362" y="224397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2044" y="392282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1" y="390233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719513FC-23DF-FD83-8D49-E0D81DBE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687" y="1717708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E75CA2F-9888-879B-4D6C-61C19CFDDEF2}"/>
              </a:ext>
            </a:extLst>
          </p:cNvPr>
          <p:cNvCxnSpPr>
            <a:cxnSpLocks/>
          </p:cNvCxnSpPr>
          <p:nvPr/>
        </p:nvCxnSpPr>
        <p:spPr>
          <a:xfrm flipV="1">
            <a:off x="7841138" y="2385148"/>
            <a:ext cx="1433457" cy="35805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748FAA9-B807-5BC6-BC1B-175B5062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05EFFEC6-58BE-0557-46F8-4D2C40E355B6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29806722-2447-8C69-3717-6C44948D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85" y="40623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Bootstrap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67FD334-3D79-4B0A-2411-254661509B33}"/>
              </a:ext>
            </a:extLst>
          </p:cNvPr>
          <p:cNvCxnSpPr>
            <a:cxnSpLocks/>
          </p:cNvCxnSpPr>
          <p:nvPr/>
        </p:nvCxnSpPr>
        <p:spPr>
          <a:xfrm flipV="1">
            <a:off x="3340547" y="4297680"/>
            <a:ext cx="1716085" cy="432079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3C03DF5-733A-45ED-D4E7-42BF0392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F91A640-0461-BCB3-5BA0-913AC9A1D79B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16239" y="146672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18413" y="146672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31396" y="146903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16239" y="333756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31396" y="333756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542" y="217538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422" y="208151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1104" y="376036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51" y="373987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EC71BDC4-95D3-86FC-F292-3221BED27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0146" y="2849103"/>
              <a:ext cx="986399" cy="97691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393EF8E4-779D-F7CA-75F4-B24BDEFE1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211" y="410246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804A070D-87D5-4C49-119D-C07F5028FEBF}"/>
              </a:ext>
            </a:extLst>
          </p:cNvPr>
          <p:cNvCxnSpPr>
            <a:cxnSpLocks/>
          </p:cNvCxnSpPr>
          <p:nvPr/>
        </p:nvCxnSpPr>
        <p:spPr>
          <a:xfrm flipH="1" flipV="1">
            <a:off x="7833469" y="4370777"/>
            <a:ext cx="1115349" cy="442757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E42A3E15-0A2E-8F85-CD86-09315570C9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8972220" y="4370777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9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Csapaton Belüli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90"/>
            <a:ext cx="10515600" cy="4351338"/>
          </a:xfrm>
        </p:spPr>
        <p:txBody>
          <a:bodyPr/>
          <a:lstStyle/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Magyarcsik</a:t>
            </a:r>
            <a:r>
              <a:rPr lang="en-US" dirty="0"/>
              <a:t> </a:t>
            </a:r>
            <a:r>
              <a:rPr lang="en-US" dirty="0" err="1"/>
              <a:t>Dávid</a:t>
            </a:r>
            <a:r>
              <a:rPr lang="hu-HU" dirty="0"/>
              <a:t> - Design &amp; Frontend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/>
              <a:t>Nagy </a:t>
            </a:r>
            <a:r>
              <a:rPr lang="en-US" dirty="0" err="1"/>
              <a:t>Balázs</a:t>
            </a:r>
            <a:r>
              <a:rPr lang="en-US" dirty="0"/>
              <a:t> </a:t>
            </a:r>
            <a:r>
              <a:rPr lang="en-US" dirty="0" err="1"/>
              <a:t>Levente</a:t>
            </a:r>
            <a:r>
              <a:rPr lang="hu-HU" dirty="0"/>
              <a:t> – Web: Frontend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Tóth</a:t>
            </a:r>
            <a:r>
              <a:rPr lang="en-US" dirty="0"/>
              <a:t> </a:t>
            </a:r>
            <a:r>
              <a:rPr lang="en-US" dirty="0" err="1"/>
              <a:t>Dávid</a:t>
            </a:r>
            <a:r>
              <a:rPr lang="hu-HU" dirty="0"/>
              <a:t> - Backend &amp; Adatbázis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Török</a:t>
            </a:r>
            <a:r>
              <a:rPr lang="en-US" dirty="0"/>
              <a:t> </a:t>
            </a:r>
            <a:r>
              <a:rPr lang="en-US" dirty="0" err="1"/>
              <a:t>Zsombor</a:t>
            </a:r>
            <a:r>
              <a:rPr lang="hu-HU" dirty="0"/>
              <a:t> - Backend &amp; Adatbázis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Varga</a:t>
            </a:r>
            <a:r>
              <a:rPr lang="en-US" dirty="0"/>
              <a:t> </a:t>
            </a:r>
            <a:r>
              <a:rPr lang="en-US" dirty="0" err="1"/>
              <a:t>Györk</a:t>
            </a:r>
            <a:r>
              <a:rPr lang="hu-HU" dirty="0"/>
              <a:t> – Web: Frontend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1DE5168-0E1D-449B-A433-10D02268D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00" y="3069000"/>
            <a:ext cx="720000" cy="72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1DC15F-9231-41A3-A2EA-B22F1B32F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00" y="3159000"/>
            <a:ext cx="540000" cy="540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2B35814-DE00-4C1C-BF86-93DCD93F6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2464399"/>
            <a:ext cx="540000" cy="540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12F1833-2CC3-4298-8676-2CA4F1C0C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00" y="4483410"/>
            <a:ext cx="540000" cy="5400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2622E4-EAFA-4313-9EED-0C1F23CBA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00" y="3761760"/>
            <a:ext cx="720000" cy="72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A410600-6E4C-47C1-B63B-A099DD5AD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00" y="3851760"/>
            <a:ext cx="540000" cy="540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B0CEBD5-A77C-4C68-8E84-582DC5E20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68" y="1835799"/>
            <a:ext cx="540000" cy="540000"/>
          </a:xfrm>
          <a:prstGeom prst="rect">
            <a:avLst/>
          </a:prstGeom>
        </p:spPr>
      </p:pic>
      <p:pic>
        <p:nvPicPr>
          <p:cNvPr id="3076" name="Picture 4" descr="Fájl:Adobe Illustrator CC icon.svg – Wikipédia">
            <a:extLst>
              <a:ext uri="{FF2B5EF4-FFF2-40B4-BE49-F238E27FC236}">
                <a16:creationId xmlns:a16="http://schemas.microsoft.com/office/drawing/2014/main" id="{3E58A346-6959-4F84-9EB7-638EAAD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000" y="1821423"/>
            <a:ext cx="55406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0F713E40-29EB-E5F2-E405-6CD0E40B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618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CSAPAT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D5B1498-3F8C-17BA-0E18-97457C8FB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1" t="24431" r="20838" b="24924"/>
          <a:stretch/>
        </p:blipFill>
        <p:spPr>
          <a:xfrm>
            <a:off x="1341620" y="3288322"/>
            <a:ext cx="1960685" cy="1670538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BF3433FE-3582-D2A8-3EE1-02729F182E58}"/>
              </a:ext>
            </a:extLst>
          </p:cNvPr>
          <p:cNvSpPr txBox="1">
            <a:spLocks/>
          </p:cNvSpPr>
          <p:nvPr/>
        </p:nvSpPr>
        <p:spPr>
          <a:xfrm>
            <a:off x="0" y="4695543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BEMUTATKOZÁSA</a:t>
            </a:r>
          </a:p>
        </p:txBody>
      </p:sp>
    </p:spTree>
    <p:extLst>
      <p:ext uri="{BB962C8B-B14F-4D97-AF65-F5344CB8AC3E}">
        <p14:creationId xmlns:p14="http://schemas.microsoft.com/office/powerpoint/2010/main" val="10034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BD58DB1-2115-3D60-5A8C-1D951F2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3235" y="518474"/>
            <a:ext cx="9427590" cy="1341897"/>
          </a:xfrm>
        </p:spPr>
        <p:txBody>
          <a:bodyPr/>
          <a:lstStyle/>
          <a:p>
            <a:r>
              <a:rPr lang="hu-HU" dirty="0"/>
              <a:t>Kapcsolattartás a csapaton </a:t>
            </a:r>
            <a:r>
              <a:rPr lang="hu-HU" dirty="0" err="1"/>
              <a:t>belul</a:t>
            </a:r>
            <a:endParaRPr lang="hu-HU" dirty="0"/>
          </a:p>
        </p:txBody>
      </p:sp>
      <p:pic>
        <p:nvPicPr>
          <p:cNvPr id="18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1ED5A8F7-25F2-C65A-7074-176112CA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08"/>
          <a:stretch/>
        </p:blipFill>
        <p:spPr>
          <a:xfrm>
            <a:off x="3921995" y="2612555"/>
            <a:ext cx="1087327" cy="941186"/>
          </a:xfrm>
        </p:spPr>
      </p:pic>
      <p:pic>
        <p:nvPicPr>
          <p:cNvPr id="20" name="Kép 19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CD7DB6EC-6FA4-E372-5900-8A3F185CD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30" y="1565003"/>
            <a:ext cx="4872752" cy="2740923"/>
          </a:xfrm>
          <a:prstGeom prst="rect">
            <a:avLst/>
          </a:prstGeom>
        </p:spPr>
      </p:pic>
      <p:pic>
        <p:nvPicPr>
          <p:cNvPr id="21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7D71400A-A1DB-2C8C-6208-2E591982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/>
          <a:stretch/>
        </p:blipFill>
        <p:spPr>
          <a:xfrm>
            <a:off x="2584174" y="3559429"/>
            <a:ext cx="3422937" cy="94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40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0" name="Tartalom helye 2">
            <a:extLst>
              <a:ext uri="{FF2B5EF4-FFF2-40B4-BE49-F238E27FC236}">
                <a16:creationId xmlns:a16="http://schemas.microsoft.com/office/drawing/2014/main" id="{E751F413-4808-10A1-028C-99E7D925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1850308"/>
            <a:ext cx="9219704" cy="347877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Célközönség </a:t>
            </a:r>
          </a:p>
        </p:txBody>
      </p:sp>
    </p:spTree>
    <p:extLst>
      <p:ext uri="{BB962C8B-B14F-4D97-AF65-F5344CB8AC3E}">
        <p14:creationId xmlns:p14="http://schemas.microsoft.com/office/powerpoint/2010/main" val="155472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0B854-C5C4-223C-EEE6-75225C846A66}"/>
              </a:ext>
            </a:extLst>
          </p:cNvPr>
          <p:cNvSpPr txBox="1">
            <a:spLocks/>
          </p:cNvSpPr>
          <p:nvPr/>
        </p:nvSpPr>
        <p:spPr>
          <a:xfrm>
            <a:off x="2430461" y="980831"/>
            <a:ext cx="7496334" cy="2362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cap="all" spc="5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Köszönjük</a:t>
            </a:r>
            <a:r>
              <a:rPr lang="en-US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FIGYELMET!</a:t>
            </a:r>
            <a:endParaRPr lang="hu-HU" cap="all" spc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B0E9B9-5A24-B953-5658-353D32BBEF2E}"/>
              </a:ext>
            </a:extLst>
          </p:cNvPr>
          <p:cNvSpPr txBox="1"/>
          <p:nvPr/>
        </p:nvSpPr>
        <p:spPr>
          <a:xfrm>
            <a:off x="8080010" y="5284121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–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Dusza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Workshop</a:t>
            </a:r>
            <a:endParaRPr lang="hu-HU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A0E5D8F3-71BA-82A4-B3DB-C8D9F1C7942A}"/>
              </a:ext>
            </a:extLst>
          </p:cNvPr>
          <p:cNvSpPr txBox="1">
            <a:spLocks/>
          </p:cNvSpPr>
          <p:nvPr/>
        </p:nvSpPr>
        <p:spPr>
          <a:xfrm>
            <a:off x="1014749" y="4176922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BA2C1D-63AE-F734-8DD1-6B22F175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14" y="4695996"/>
            <a:ext cx="2988762" cy="830212"/>
          </a:xfrm>
          <a:prstGeom prst="rect">
            <a:avLst/>
          </a:prstGeom>
        </p:spPr>
      </p:pic>
      <p:pic>
        <p:nvPicPr>
          <p:cNvPr id="12" name="Kép 1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C6F0F227-DEC1-A17C-0B23-601803545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72" y="3429000"/>
            <a:ext cx="2801255" cy="2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2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806" y="0"/>
            <a:ext cx="9466385" cy="6857577"/>
          </a:xfrm>
        </p:spPr>
      </p:pic>
    </p:spTree>
    <p:extLst>
      <p:ext uri="{BB962C8B-B14F-4D97-AF65-F5344CB8AC3E}">
        <p14:creationId xmlns:p14="http://schemas.microsoft.com/office/powerpoint/2010/main" val="27513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6519" y="-6084624"/>
            <a:ext cx="27329990" cy="19798214"/>
          </a:xfrm>
        </p:spPr>
      </p:pic>
    </p:spTree>
    <p:extLst>
      <p:ext uri="{BB962C8B-B14F-4D97-AF65-F5344CB8AC3E}">
        <p14:creationId xmlns:p14="http://schemas.microsoft.com/office/powerpoint/2010/main" val="24971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712" y="-9412231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98927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113" y="-11949243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34349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0149" y="-11859596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135575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571" y="-14073878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2571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B10F3F-58A4-4529-9565-9466B16C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1850308"/>
            <a:ext cx="4936940" cy="1907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Projektünk egy 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iskolai tervező alkalmazás</a:t>
            </a: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melyben a felhasználó rögzíthet</a:t>
            </a: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4" name="Hatszög 3">
            <a:extLst>
              <a:ext uri="{FF2B5EF4-FFF2-40B4-BE49-F238E27FC236}">
                <a16:creationId xmlns:a16="http://schemas.microsoft.com/office/drawing/2014/main" id="{CA6F0DEA-2633-29DA-4112-A8949862FCEE}"/>
              </a:ext>
            </a:extLst>
          </p:cNvPr>
          <p:cNvSpPr/>
          <p:nvPr/>
        </p:nvSpPr>
        <p:spPr>
          <a:xfrm rot="16200000">
            <a:off x="6588642" y="3372975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53EFD42E-7B55-9109-DD14-6B292EDC1706}"/>
              </a:ext>
            </a:extLst>
          </p:cNvPr>
          <p:cNvSpPr/>
          <p:nvPr/>
        </p:nvSpPr>
        <p:spPr>
          <a:xfrm rot="16200000">
            <a:off x="7232876" y="2237921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66D27698-298C-F82F-98A0-2F3A40FDBA68}"/>
              </a:ext>
            </a:extLst>
          </p:cNvPr>
          <p:cNvSpPr/>
          <p:nvPr/>
        </p:nvSpPr>
        <p:spPr>
          <a:xfrm rot="16200000">
            <a:off x="9157243" y="3377734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B82FB4C-945D-EEAA-206D-3EB22503F98A}"/>
              </a:ext>
            </a:extLst>
          </p:cNvPr>
          <p:cNvSpPr/>
          <p:nvPr/>
        </p:nvSpPr>
        <p:spPr>
          <a:xfrm rot="16200000">
            <a:off x="8521346" y="2237921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D5BD83-DEF3-C733-F1A4-8860AF5C66C3}"/>
              </a:ext>
            </a:extLst>
          </p:cNvPr>
          <p:cNvSpPr txBox="1"/>
          <p:nvPr/>
        </p:nvSpPr>
        <p:spPr>
          <a:xfrm>
            <a:off x="6673624" y="3772850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Órarendet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0285AD7-FF4B-258A-9406-DA82B24EFA28}"/>
              </a:ext>
            </a:extLst>
          </p:cNvPr>
          <p:cNvSpPr txBox="1"/>
          <p:nvPr/>
        </p:nvSpPr>
        <p:spPr>
          <a:xfrm>
            <a:off x="9123765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Beadandót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6A714F8-2955-C2F0-8AC3-D0AE733997E8}"/>
              </a:ext>
            </a:extLst>
          </p:cNvPr>
          <p:cNvSpPr txBox="1"/>
          <p:nvPr/>
        </p:nvSpPr>
        <p:spPr>
          <a:xfrm>
            <a:off x="7203837" y="2457552"/>
            <a:ext cx="142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Házi</a:t>
            </a:r>
          </a:p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feladatokat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0C265C7-F5F8-30CD-5EB3-37513A7696DC}"/>
              </a:ext>
            </a:extLst>
          </p:cNvPr>
          <p:cNvSpPr txBox="1"/>
          <p:nvPr/>
        </p:nvSpPr>
        <p:spPr>
          <a:xfrm>
            <a:off x="8332583" y="2512492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teendőket</a:t>
            </a:r>
          </a:p>
        </p:txBody>
      </p:sp>
      <p:sp>
        <p:nvSpPr>
          <p:cNvPr id="14" name="Hatszög 13">
            <a:extLst>
              <a:ext uri="{FF2B5EF4-FFF2-40B4-BE49-F238E27FC236}">
                <a16:creationId xmlns:a16="http://schemas.microsoft.com/office/drawing/2014/main" id="{43195FB6-D158-4492-D11D-AA32DCF0A0D0}"/>
              </a:ext>
            </a:extLst>
          </p:cNvPr>
          <p:cNvSpPr/>
          <p:nvPr/>
        </p:nvSpPr>
        <p:spPr>
          <a:xfrm rot="16200000">
            <a:off x="7873991" y="3372974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CDCF4B-F76A-2F0E-F945-539396A3CC69}"/>
              </a:ext>
            </a:extLst>
          </p:cNvPr>
          <p:cNvSpPr txBox="1"/>
          <p:nvPr/>
        </p:nvSpPr>
        <p:spPr>
          <a:xfrm>
            <a:off x="7844952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Dolgozatot</a:t>
            </a:r>
          </a:p>
        </p:txBody>
      </p:sp>
      <p:pic>
        <p:nvPicPr>
          <p:cNvPr id="21" name="Kép 20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4D9581DA-4DF9-EB43-B036-29328A0B126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323034" y="3034650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3849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203</Words>
  <Application>Microsoft Office PowerPoint</Application>
  <PresentationFormat>Szélesvásznú</PresentationFormat>
  <Paragraphs>48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Trebuchet MS</vt:lpstr>
      <vt:lpstr>Wingdings 3</vt:lpstr>
      <vt:lpstr>Office-téma</vt:lpstr>
      <vt:lpstr>PowerPoint-bemutató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Csapaton Belüli Munkamegosztás</vt:lpstr>
      <vt:lpstr>Kapcsolattartás a csapaton belul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Balazs Nagy</cp:lastModifiedBy>
  <cp:revision>37</cp:revision>
  <dcterms:created xsi:type="dcterms:W3CDTF">2023-10-16T06:10:19Z</dcterms:created>
  <dcterms:modified xsi:type="dcterms:W3CDTF">2023-11-10T10:25:12Z</dcterms:modified>
</cp:coreProperties>
</file>